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63" r:id="rId4"/>
    <p:sldId id="264" r:id="rId5"/>
    <p:sldId id="259" r:id="rId6"/>
    <p:sldId id="265" r:id="rId7"/>
    <p:sldId id="258" r:id="rId8"/>
    <p:sldId id="261" r:id="rId9"/>
    <p:sldId id="266" r:id="rId1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July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05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July 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0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July 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4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July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6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July 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July 3,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4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July 3,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6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July 3,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0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July 3,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0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July 3,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8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July 3,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0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July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1676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datasets/ankkur13/edmundsconsumer-car-ratings-and-reviews?utm_source=chatgpt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datasets/ankkur13/edmundsconsumer-car-ratings-and-reviews?utm_source=chatgp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kaggle.com/datasets/ademboukhris/expert-car-reviews-dataset?utm_source=chatgpt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localhost:8504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C2511-CC59-7E70-8E80-EF9F57510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2804400"/>
          </a:xfrm>
        </p:spPr>
        <p:txBody>
          <a:bodyPr>
            <a:normAutofit/>
          </a:bodyPr>
          <a:lstStyle/>
          <a:p>
            <a:r>
              <a:rPr lang="en-US"/>
              <a:t>CAR-REVIEWER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61CAC-ABC1-D3AC-A516-7BD5AD400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9"/>
            <a:ext cx="5015638" cy="1936800"/>
          </a:xfrm>
        </p:spPr>
        <p:txBody>
          <a:bodyPr>
            <a:normAutofit/>
          </a:bodyPr>
          <a:lstStyle/>
          <a:p>
            <a:r>
              <a:rPr lang="en-US" dirty="0"/>
              <a:t>Happy Manaloto</a:t>
            </a:r>
          </a:p>
          <a:p>
            <a:r>
              <a:rPr lang="en-US" dirty="0"/>
              <a:t>July 2025</a:t>
            </a:r>
            <a:endParaRPr lang="en-NL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4E1995AD-0DBA-19A0-0727-3271B96E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09" r="6217"/>
          <a:stretch>
            <a:fillRect/>
          </a:stretch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443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6262-E57D-C149-E1EA-8C521AC5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Agenda</a:t>
            </a:r>
            <a:br>
              <a:rPr lang="nl-NL" b="1" dirty="0"/>
            </a:b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A4C2-F18F-E8DF-7F39-0AF0E3CE9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22400"/>
            <a:ext cx="10728325" cy="4346575"/>
          </a:xfrm>
        </p:spPr>
        <p:txBody>
          <a:bodyPr>
            <a:normAutofit/>
          </a:bodyPr>
          <a:lstStyle/>
          <a:p>
            <a:r>
              <a:rPr lang="en-US" dirty="0"/>
              <a:t>Classification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Summarizing</a:t>
            </a:r>
          </a:p>
          <a:p>
            <a:r>
              <a:rPr lang="en-US" dirty="0"/>
              <a:t>Live Demo </a:t>
            </a:r>
          </a:p>
          <a:p>
            <a:r>
              <a:rPr lang="en-US" dirty="0"/>
              <a:t>Q&amp;A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5973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ADC3-B26D-0835-8E02-3129E944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D243F-9BAC-DDAE-9973-1D822A48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78" y="1116982"/>
            <a:ext cx="10867980" cy="5269359"/>
          </a:xfrm>
        </p:spPr>
        <p:txBody>
          <a:bodyPr>
            <a:normAutofit/>
          </a:bodyPr>
          <a:lstStyle/>
          <a:p>
            <a:r>
              <a:rPr lang="en-US" dirty="0"/>
              <a:t>Data used has </a:t>
            </a:r>
            <a:r>
              <a:rPr lang="en-NL" dirty="0"/>
              <a:t>every output row well-formed</a:t>
            </a:r>
            <a:r>
              <a:rPr lang="en-US" dirty="0"/>
              <a:t>.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hlinkClick r:id="rId2"/>
              </a:rPr>
              <a:t>Edmunds-Consumer Car Ratings and Reviews</a:t>
            </a:r>
            <a:r>
              <a:rPr lang="en-US" dirty="0"/>
              <a:t>, </a:t>
            </a:r>
          </a:p>
          <a:p>
            <a:pPr marL="914400" lvl="2" indent="0">
              <a:buNone/>
            </a:pPr>
            <a:r>
              <a:rPr lang="en-US" dirty="0"/>
              <a:t>has 62 major brands, </a:t>
            </a:r>
            <a:r>
              <a:rPr lang="en-NL" dirty="0"/>
              <a:t>127557</a:t>
            </a:r>
            <a:r>
              <a:rPr lang="en-US" dirty="0"/>
              <a:t> reviews and sampled 200 reviews per brand</a:t>
            </a:r>
          </a:p>
          <a:p>
            <a:pPr marL="914400" lvl="2" indent="0">
              <a:buNone/>
            </a:pPr>
            <a:r>
              <a:rPr lang="en-US" dirty="0"/>
              <a:t>Ended with </a:t>
            </a:r>
            <a:r>
              <a:rPr lang="en-NL" dirty="0"/>
              <a:t>5685</a:t>
            </a:r>
            <a:r>
              <a:rPr lang="en-US" dirty="0"/>
              <a:t> rows</a:t>
            </a:r>
          </a:p>
          <a:p>
            <a:pPr marL="228600" lvl="2">
              <a:spcBef>
                <a:spcPts val="1000"/>
              </a:spcBef>
            </a:pPr>
            <a:r>
              <a:rPr lang="en-US" dirty="0"/>
              <a:t>The slight drop in accuracy was an acceptable trade-off for the richer, three-class output and better handling of our unstructured, user-generated reviews.</a:t>
            </a:r>
          </a:p>
          <a:p>
            <a:pPr marL="685800" lvl="3">
              <a:spcBef>
                <a:spcPts val="1000"/>
              </a:spcBef>
            </a:pPr>
            <a:r>
              <a:rPr lang="en-US" dirty="0"/>
              <a:t>Thus, CardiffNLP’s three-way RoBERTa.Ask ChatGPT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51982-B46C-209D-D347-085310CA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522" y="4347077"/>
            <a:ext cx="844032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29737-FBE7-9D7F-1076-6973D424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E30B-D9F2-028A-12D9-F91F87C1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05F92-4123-584C-80A2-FC1CFA4BE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78" y="1116982"/>
            <a:ext cx="10867980" cy="5269359"/>
          </a:xfrm>
        </p:spPr>
        <p:txBody>
          <a:bodyPr>
            <a:normAutofit/>
          </a:bodyPr>
          <a:lstStyle/>
          <a:p>
            <a:r>
              <a:rPr lang="en-US" dirty="0"/>
              <a:t>Results: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A90EA-D599-27BA-6EA6-18440E17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96" y="3501097"/>
            <a:ext cx="3445080" cy="1839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D87E9-7C1F-30B6-926A-BD5A74F8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51" y="5467672"/>
            <a:ext cx="11623497" cy="1045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3E99B-4E77-EA9F-FE28-05457EE1A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808" y="1487035"/>
            <a:ext cx="2812757" cy="1870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4CECCA-AD9B-498E-2AC8-C67AADF42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141" y="3490168"/>
            <a:ext cx="2782425" cy="18503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2BCFDF-39EF-9DB5-748A-8B28FC2AC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251" y="1503447"/>
            <a:ext cx="4271349" cy="18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1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5346-6541-9D01-457C-5F3642E6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Clustering</a:t>
            </a:r>
            <a:br>
              <a:rPr lang="nl-NL" b="1" dirty="0"/>
            </a:br>
            <a:endParaRPr lang="en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431EBD-3246-8303-EF08-3A8E9D2B0D85}"/>
              </a:ext>
            </a:extLst>
          </p:cNvPr>
          <p:cNvSpPr txBox="1">
            <a:spLocks/>
          </p:cNvSpPr>
          <p:nvPr/>
        </p:nvSpPr>
        <p:spPr>
          <a:xfrm>
            <a:off x="743678" y="1235944"/>
            <a:ext cx="10867980" cy="14027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Latent Dirichlet allocation, </a:t>
            </a:r>
            <a:r>
              <a:rPr lang="en-US" dirty="0"/>
              <a:t>LDA</a:t>
            </a:r>
          </a:p>
          <a:p>
            <a:r>
              <a:rPr lang="en-US" dirty="0"/>
              <a:t>Term Frequency–Inverse Document Frequency, TF-IDF</a:t>
            </a:r>
          </a:p>
          <a:p>
            <a:r>
              <a:rPr lang="en-US" dirty="0"/>
              <a:t>K-Means Clustering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4FE45-FED0-79D6-C804-7AB86577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71" y="2713272"/>
            <a:ext cx="11611658" cy="109333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BCBD873-57D8-43A0-CABD-15080F69F404}"/>
              </a:ext>
            </a:extLst>
          </p:cNvPr>
          <p:cNvSpPr txBox="1">
            <a:spLocks/>
          </p:cNvSpPr>
          <p:nvPr/>
        </p:nvSpPr>
        <p:spPr>
          <a:xfrm>
            <a:off x="720000" y="3881182"/>
            <a:ext cx="10867980" cy="14027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enrichment.  </a:t>
            </a:r>
          </a:p>
          <a:p>
            <a:pPr lvl="1"/>
            <a:r>
              <a:rPr lang="en-US" dirty="0"/>
              <a:t>Merged new dataset: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Expert Car Reviews</a:t>
            </a:r>
            <a:r>
              <a:rPr lang="en-US" dirty="0"/>
              <a:t>, has limited quantity of ~1.5K but more content can be extracted.</a:t>
            </a:r>
          </a:p>
          <a:p>
            <a:pPr lvl="1"/>
            <a:r>
              <a:rPr lang="en-US" dirty="0"/>
              <a:t>Assigned a topic</a:t>
            </a:r>
          </a:p>
          <a:p>
            <a:r>
              <a:rPr lang="en-US" dirty="0"/>
              <a:t>K-Means Clustering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CF0287-5E3A-44DB-70FF-D5E423D25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71" y="6060923"/>
            <a:ext cx="11506312" cy="5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0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01330-B2AD-C115-04A4-710CC5DA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817B-8C29-BEFD-7DA3-E538D091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2F32-8EEA-BA7C-F468-41AAEC3E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78" y="1116982"/>
            <a:ext cx="10867980" cy="5269359"/>
          </a:xfrm>
        </p:spPr>
        <p:txBody>
          <a:bodyPr>
            <a:normAutofit/>
          </a:bodyPr>
          <a:lstStyle/>
          <a:p>
            <a:r>
              <a:rPr lang="en-US" dirty="0"/>
              <a:t>Results: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8BD193-7927-4491-36E4-50645D6D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69" y="1633818"/>
            <a:ext cx="4709234" cy="3480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09A293-1FBE-9F34-76DD-B4A4E29F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98" y="1633819"/>
            <a:ext cx="4571448" cy="3421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643353-0A01-F228-9835-611988893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386" y="5307968"/>
            <a:ext cx="4828477" cy="114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5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CE75-2D76-67A4-E9D0-3B7B2FD8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Summarizing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7435E-272A-106E-3AB1-AC8CFC148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534098"/>
            <a:ext cx="10728325" cy="3227375"/>
          </a:xfrm>
        </p:spPr>
        <p:txBody>
          <a:bodyPr/>
          <a:lstStyle/>
          <a:p>
            <a:r>
              <a:rPr lang="en-US" dirty="0"/>
              <a:t>Processed the resulting data from clustering further to fit strategy for recommendation.</a:t>
            </a:r>
          </a:p>
          <a:p>
            <a:r>
              <a:rPr lang="en-US" dirty="0"/>
              <a:t>Used </a:t>
            </a:r>
            <a:r>
              <a:rPr lang="nl-NL" dirty="0"/>
              <a:t>GPT-3.5-turbo for summarizing.</a:t>
            </a:r>
          </a:p>
          <a:p>
            <a:pPr lvl="1"/>
            <a:r>
              <a:rPr lang="en-US" dirty="0"/>
              <a:t>Few shots</a:t>
            </a:r>
          </a:p>
          <a:p>
            <a:pPr lvl="1"/>
            <a:r>
              <a:rPr lang="en-US" dirty="0"/>
              <a:t>Step by step review.</a:t>
            </a:r>
          </a:p>
          <a:p>
            <a:pPr lvl="1"/>
            <a:r>
              <a:rPr lang="en-US" dirty="0"/>
              <a:t>Chat completion call</a:t>
            </a:r>
            <a:endParaRPr lang="nl-NL" dirty="0"/>
          </a:p>
          <a:p>
            <a:r>
              <a:rPr lang="nl-NL" dirty="0"/>
              <a:t>Facilitated streamlit for deployment.</a:t>
            </a:r>
          </a:p>
          <a:p>
            <a:pPr lvl="1"/>
            <a:r>
              <a:rPr lang="nl-NL" dirty="0"/>
              <a:t>Python script which loads data, filters, ranks, user interface rendering</a:t>
            </a:r>
          </a:p>
        </p:txBody>
      </p:sp>
    </p:spTree>
    <p:extLst>
      <p:ext uri="{BB962C8B-B14F-4D97-AF65-F5344CB8AC3E}">
        <p14:creationId xmlns:p14="http://schemas.microsoft.com/office/powerpoint/2010/main" val="217670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CC7-4EBF-4518-0A26-3F929BD2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Live Demo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025CB-BD3B-6C15-4475-1C8F56161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64" y="1546986"/>
            <a:ext cx="9624672" cy="48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8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DFC13-280C-33B7-EA0B-01328CF2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42E7-49DE-80D5-EBCF-0CE8BF13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Key take-aways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0E2020-553C-317A-5CD9-F85436F38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534098"/>
            <a:ext cx="10728325" cy="3227375"/>
          </a:xfrm>
        </p:spPr>
        <p:txBody>
          <a:bodyPr/>
          <a:lstStyle/>
          <a:p>
            <a:r>
              <a:rPr lang="en-US" dirty="0"/>
              <a:t>Know where to get your data.</a:t>
            </a:r>
          </a:p>
          <a:p>
            <a:r>
              <a:rPr lang="en-US" dirty="0"/>
              <a:t>Begin with an end in mind.</a:t>
            </a:r>
            <a:endParaRPr lang="nl-NL" dirty="0"/>
          </a:p>
          <a:p>
            <a:r>
              <a:rPr lang="nl-NL" dirty="0"/>
              <a:t>Verify every step.</a:t>
            </a:r>
          </a:p>
          <a:p>
            <a:r>
              <a:rPr lang="nl-NL" dirty="0"/>
              <a:t>Test every intended feature.</a:t>
            </a:r>
          </a:p>
        </p:txBody>
      </p:sp>
    </p:spTree>
    <p:extLst>
      <p:ext uri="{BB962C8B-B14F-4D97-AF65-F5344CB8AC3E}">
        <p14:creationId xmlns:p14="http://schemas.microsoft.com/office/powerpoint/2010/main" val="2664657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206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Sagona Book</vt:lpstr>
      <vt:lpstr>The Hand Extrablack</vt:lpstr>
      <vt:lpstr>BlobVTI</vt:lpstr>
      <vt:lpstr>CAR-REVIEWER</vt:lpstr>
      <vt:lpstr>Agenda </vt:lpstr>
      <vt:lpstr>Classification</vt:lpstr>
      <vt:lpstr>Classification</vt:lpstr>
      <vt:lpstr>Clustering </vt:lpstr>
      <vt:lpstr>Clustering</vt:lpstr>
      <vt:lpstr>Summarizing</vt:lpstr>
      <vt:lpstr>Live Demo</vt:lpstr>
      <vt:lpstr>Key 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Happy Manaloto</dc:creator>
  <cp:lastModifiedBy>Happy Manaloto</cp:lastModifiedBy>
  <cp:revision>2</cp:revision>
  <dcterms:created xsi:type="dcterms:W3CDTF">2025-07-03T14:52:01Z</dcterms:created>
  <dcterms:modified xsi:type="dcterms:W3CDTF">2025-07-03T17:16:00Z</dcterms:modified>
</cp:coreProperties>
</file>